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9343077/1490378064/119646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2023-06-07T13:37:19Z</dcterms:created>
  <dcterms:modified xsi:type="dcterms:W3CDTF">2023-06-07T13:37:19Z</dcterms:modified>
</cp:coreProperties>
</file>